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62" r:id="rId4"/>
    <p:sldId id="263" r:id="rId5"/>
    <p:sldId id="264" r:id="rId6"/>
    <p:sldId id="265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097" autoAdjust="0"/>
  </p:normalViewPr>
  <p:slideViewPr>
    <p:cSldViewPr>
      <p:cViewPr varScale="1">
        <p:scale>
          <a:sx n="58" d="100"/>
          <a:sy n="58" d="100"/>
        </p:scale>
        <p:origin x="174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9483DC-6852-4791-8947-207F3F16CB74}" type="datetimeFigureOut">
              <a:rPr lang="nl-NL" smtClean="0"/>
              <a:t>11-5-2017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4AB850-2D0A-47B1-B44D-01B7D8B3C3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1447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AB850-2D0A-47B1-B44D-01B7D8B3C3CE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7679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Vanaf</a:t>
            </a:r>
            <a:r>
              <a:rPr lang="nl-NL" baseline="0" dirty="0" smtClean="0"/>
              <a:t> 1970 flinke stijging tot 200.000 ha </a:t>
            </a:r>
          </a:p>
          <a:p>
            <a:r>
              <a:rPr lang="nl-NL" baseline="0" dirty="0" smtClean="0"/>
              <a:t>Oorzaken</a:t>
            </a:r>
            <a:r>
              <a:rPr lang="nl-NL" baseline="0" dirty="0" smtClean="0">
                <a:sym typeface="Wingdings" panose="05000000000000000000" pitchFamily="2" charset="2"/>
              </a:rPr>
              <a:t> snijmais makkelijk te telen, hoge productie en constante kwaliteit. </a:t>
            </a:r>
          </a:p>
          <a:p>
            <a:r>
              <a:rPr lang="nl-NL" baseline="0" dirty="0" smtClean="0">
                <a:sym typeface="Wingdings" panose="05000000000000000000" pitchFamily="2" charset="2"/>
              </a:rPr>
              <a:t>Hoge VEM waarde is gunstig voor melkproductie  hoge energie/eiwit verhouding. Makkelijk te telen op afstand. Weinig werk aan. </a:t>
            </a:r>
          </a:p>
          <a:p>
            <a:r>
              <a:rPr lang="nl-NL" baseline="0" dirty="0" smtClean="0">
                <a:sym typeface="Wingdings" panose="05000000000000000000" pitchFamily="2" charset="2"/>
              </a:rPr>
              <a:t>Laatste jaren ook stijging in Noordelijke provincies  ontwikkeling vroege gewassen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AB850-2D0A-47B1-B44D-01B7D8B3C3CE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4720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Ontwikkeling van de plant. </a:t>
            </a:r>
          </a:p>
          <a:p>
            <a:pPr marL="171450" indent="-171450">
              <a:buFontTx/>
              <a:buChar char="-"/>
            </a:pPr>
            <a:r>
              <a:rPr lang="nl-NL" dirty="0" smtClean="0"/>
              <a:t>Laatrijpe planten met hoge opbrengst,</a:t>
            </a:r>
            <a:r>
              <a:rPr lang="nl-NL" baseline="0" dirty="0" smtClean="0"/>
              <a:t> lage </a:t>
            </a:r>
            <a:r>
              <a:rPr lang="nl-NL" baseline="0" dirty="0" err="1" smtClean="0"/>
              <a:t>ds</a:t>
            </a:r>
            <a:r>
              <a:rPr lang="nl-NL" baseline="0" dirty="0" smtClean="0"/>
              <a:t> (23-28%) </a:t>
            </a:r>
          </a:p>
          <a:p>
            <a:pPr marL="171450" indent="-171450">
              <a:buFontTx/>
              <a:buChar char="-"/>
            </a:pPr>
            <a:r>
              <a:rPr lang="nl-NL" baseline="0" dirty="0" smtClean="0"/>
              <a:t>Jaren 80 </a:t>
            </a:r>
            <a:r>
              <a:rPr lang="nl-NL" baseline="0" dirty="0" smtClean="0">
                <a:sym typeface="Wingdings" panose="05000000000000000000" pitchFamily="2" charset="2"/>
              </a:rPr>
              <a:t> </a:t>
            </a:r>
            <a:r>
              <a:rPr lang="nl-NL" baseline="0" dirty="0" err="1" smtClean="0">
                <a:sym typeface="Wingdings" panose="05000000000000000000" pitchFamily="2" charset="2"/>
              </a:rPr>
              <a:t>vroegheid</a:t>
            </a:r>
            <a:r>
              <a:rPr lang="nl-NL" baseline="0" dirty="0" smtClean="0">
                <a:sym typeface="Wingdings" panose="05000000000000000000" pitchFamily="2" charset="2"/>
              </a:rPr>
              <a:t> en opbrengst </a:t>
            </a:r>
          </a:p>
          <a:p>
            <a:pPr marL="171450" indent="-171450">
              <a:buFontTx/>
              <a:buChar char="-"/>
            </a:pPr>
            <a:endParaRPr lang="nl-NL" baseline="0" dirty="0" smtClean="0">
              <a:sym typeface="Wingdings" panose="05000000000000000000" pitchFamily="2" charset="2"/>
            </a:endParaRPr>
          </a:p>
          <a:p>
            <a:pPr marL="171450" indent="-171450">
              <a:buFontTx/>
              <a:buChar char="-"/>
            </a:pPr>
            <a:r>
              <a:rPr lang="nl-NL" baseline="0" dirty="0" smtClean="0">
                <a:sym typeface="Wingdings" panose="05000000000000000000" pitchFamily="2" charset="2"/>
              </a:rPr>
              <a:t>Momenteel  </a:t>
            </a:r>
            <a:r>
              <a:rPr lang="nl-NL" baseline="0" dirty="0" err="1" smtClean="0">
                <a:sym typeface="Wingdings" panose="05000000000000000000" pitchFamily="2" charset="2"/>
              </a:rPr>
              <a:t>ds</a:t>
            </a:r>
            <a:r>
              <a:rPr lang="nl-NL" baseline="0" dirty="0" smtClean="0">
                <a:sym typeface="Wingdings" panose="05000000000000000000" pitchFamily="2" charset="2"/>
              </a:rPr>
              <a:t> van 32-35 %  teelt ook in Noord en West Nederland mogelijk. Zuiden 3 weken eerder oogst </a:t>
            </a:r>
            <a:endParaRPr lang="nl-NL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AB850-2D0A-47B1-B44D-01B7D8B3C3CE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1816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Korrelmais</a:t>
            </a:r>
            <a:r>
              <a:rPr lang="nl-NL" dirty="0" smtClean="0">
                <a:sym typeface="Wingdings" panose="05000000000000000000" pitchFamily="2" charset="2"/>
              </a:rPr>
              <a:t> droge korrel, dorsen en stro op</a:t>
            </a:r>
            <a:r>
              <a:rPr lang="nl-NL" baseline="0" dirty="0" smtClean="0">
                <a:sym typeface="Wingdings" panose="05000000000000000000" pitchFamily="2" charset="2"/>
              </a:rPr>
              <a:t> het land.  nu vooral voor pluimveevoeder </a:t>
            </a:r>
          </a:p>
          <a:p>
            <a:r>
              <a:rPr lang="nl-NL" baseline="0" dirty="0" smtClean="0">
                <a:sym typeface="Wingdings" panose="05000000000000000000" pitchFamily="2" charset="2"/>
              </a:rPr>
              <a:t>CCM korrel met gedeelte van spil.  gemalen en ingekuild. krachtvoer  varkens (25-50% spil) koeien (100%spil) </a:t>
            </a:r>
          </a:p>
          <a:p>
            <a:r>
              <a:rPr lang="nl-NL" baseline="0" dirty="0" err="1" smtClean="0">
                <a:sym typeface="Wingdings" panose="05000000000000000000" pitchFamily="2" charset="2"/>
              </a:rPr>
              <a:t>Mks</a:t>
            </a:r>
            <a:r>
              <a:rPr lang="nl-NL" baseline="0" dirty="0" smtClean="0">
                <a:sym typeface="Wingdings" panose="05000000000000000000" pitchFamily="2" charset="2"/>
              </a:rPr>
              <a:t> gehakselde kolf met binnenste schutbladeren en kolfsteel.  inkuilen en als krachtvoer voor rundvee </a:t>
            </a:r>
          </a:p>
          <a:p>
            <a:r>
              <a:rPr lang="nl-NL" baseline="0" dirty="0" smtClean="0">
                <a:sym typeface="Wingdings" panose="05000000000000000000" pitchFamily="2" charset="2"/>
              </a:rPr>
              <a:t>Suikermais Hoog suikergehalte door tijdig maaien en inhoud zaad blijft gedeeltelijk bestaan uit suikers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AB850-2D0A-47B1-B44D-01B7D8B3C3CE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5676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1. Introductie maïs</a:t>
            </a:r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4947" y="2420888"/>
            <a:ext cx="4175125" cy="554037"/>
          </a:xfrm>
        </p:spPr>
        <p:txBody>
          <a:bodyPr>
            <a:normAutofit/>
          </a:bodyPr>
          <a:lstStyle/>
          <a:p>
            <a:pPr eaLnBrk="1" hangingPunct="1"/>
            <a:r>
              <a:rPr lang="nl-NL" altLang="nl-NL" sz="2000" b="0" i="1" dirty="0" smtClean="0"/>
              <a:t>Voedergewassen </a:t>
            </a:r>
            <a:endParaRPr lang="nl-NL" altLang="nl-NL" sz="2000" i="1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Inleiding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Afkomstig uit Midden-Amerika</a:t>
            </a:r>
          </a:p>
          <a:p>
            <a:r>
              <a:rPr lang="nl-NL" dirty="0" smtClean="0"/>
              <a:t>1492 verspreiding gewas </a:t>
            </a:r>
          </a:p>
          <a:p>
            <a:r>
              <a:rPr lang="nl-NL" dirty="0" smtClean="0"/>
              <a:t>In Nederland sinds de jaren ‘30 </a:t>
            </a:r>
          </a:p>
          <a:p>
            <a:r>
              <a:rPr lang="nl-NL" dirty="0" smtClean="0"/>
              <a:t>Vraag van korrelmaïs naar snijmaïs </a:t>
            </a:r>
            <a:r>
              <a:rPr lang="nl-NL" dirty="0" smtClean="0">
                <a:sym typeface="Wingdings" pitchFamily="2" charset="2"/>
              </a:rPr>
              <a:t> teelt- en oogsttechnieken zijn verbeterd.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43D532-9ACD-4043-B0D4-E0B49258A2F0}" type="slidenum">
              <a:rPr lang="en-US" altLang="nl-NL" smtClean="0"/>
              <a:pPr>
                <a:defRPr/>
              </a:pPr>
              <a:t>2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63473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Areaal snijmaïs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43D532-9ACD-4043-B0D4-E0B49258A2F0}" type="slidenum">
              <a:rPr lang="en-US" altLang="nl-NL" smtClean="0"/>
              <a:pPr>
                <a:defRPr/>
              </a:pPr>
              <a:t>3</a:t>
            </a:fld>
            <a:endParaRPr lang="en-US" altLang="nl-NL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052736"/>
            <a:ext cx="7560840" cy="544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57926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Succes gewas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Makkelijk te telen ruwvoergewas met hoge en constante kwaliteit </a:t>
            </a:r>
          </a:p>
          <a:p>
            <a:r>
              <a:rPr lang="nl-NL" dirty="0" smtClean="0"/>
              <a:t>Positief effect op melkproductie </a:t>
            </a:r>
          </a:p>
          <a:p>
            <a:r>
              <a:rPr lang="nl-NL" dirty="0" smtClean="0"/>
              <a:t>Voederwaarde is belangrijk (VEM)</a:t>
            </a:r>
          </a:p>
          <a:p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     </a:t>
            </a:r>
            <a:r>
              <a:rPr lang="nl-NL" dirty="0" smtClean="0"/>
              <a:t>% </a:t>
            </a:r>
            <a:r>
              <a:rPr lang="nl-NL" dirty="0" smtClean="0"/>
              <a:t>aanwezig </a:t>
            </a:r>
            <a:r>
              <a:rPr lang="nl-NL" dirty="0" smtClean="0"/>
              <a:t>in Nederland</a:t>
            </a:r>
          </a:p>
          <a:p>
            <a:endParaRPr lang="nl-NL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43D532-9ACD-4043-B0D4-E0B49258A2F0}" type="slidenum">
              <a:rPr lang="en-US" altLang="nl-NL" smtClean="0"/>
              <a:pPr>
                <a:defRPr/>
              </a:pPr>
              <a:t>4</a:t>
            </a:fld>
            <a:endParaRPr lang="en-US" altLang="nl-NL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297394"/>
              </p:ext>
            </p:extLst>
          </p:nvPr>
        </p:nvGraphicFramePr>
        <p:xfrm>
          <a:off x="2771800" y="3861048"/>
          <a:ext cx="4359086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4957"/>
                <a:gridCol w="848043"/>
                <a:gridCol w="848043"/>
                <a:gridCol w="848043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dirty="0" smtClean="0"/>
                        <a:t>1991</a:t>
                      </a:r>
                      <a:endParaRPr lang="nl-N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dirty="0" smtClean="0"/>
                        <a:t>2001</a:t>
                      </a:r>
                      <a:endParaRPr lang="nl-N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dirty="0" smtClean="0"/>
                        <a:t>2003</a:t>
                      </a:r>
                      <a:endParaRPr lang="nl-NL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Snijmaïs %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93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86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87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CCM/MKS %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Korrelmaïs %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10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1755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Gebruiksvormen maïs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Snijmaïs</a:t>
            </a:r>
          </a:p>
          <a:p>
            <a:r>
              <a:rPr lang="nl-NL" dirty="0" smtClean="0"/>
              <a:t>Korrelmaïs</a:t>
            </a:r>
          </a:p>
          <a:p>
            <a:r>
              <a:rPr lang="nl-NL" dirty="0" smtClean="0"/>
              <a:t>Suikermaïs </a:t>
            </a:r>
          </a:p>
          <a:p>
            <a:r>
              <a:rPr lang="nl-NL" dirty="0" err="1" smtClean="0"/>
              <a:t>Maïskolvensilage</a:t>
            </a:r>
            <a:r>
              <a:rPr lang="nl-NL" dirty="0" smtClean="0"/>
              <a:t> (MKS)</a:t>
            </a:r>
          </a:p>
          <a:p>
            <a:r>
              <a:rPr lang="nl-NL" dirty="0" err="1" smtClean="0"/>
              <a:t>Corn</a:t>
            </a:r>
            <a:r>
              <a:rPr lang="nl-NL" dirty="0" smtClean="0"/>
              <a:t> </a:t>
            </a:r>
            <a:r>
              <a:rPr lang="nl-NL" dirty="0" err="1" smtClean="0"/>
              <a:t>Cob</a:t>
            </a:r>
            <a:r>
              <a:rPr lang="nl-NL" dirty="0" smtClean="0"/>
              <a:t> Mix (CCM)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43D532-9ACD-4043-B0D4-E0B49258A2F0}" type="slidenum">
              <a:rPr lang="en-US" altLang="nl-NL" smtClean="0"/>
              <a:pPr>
                <a:defRPr/>
              </a:pPr>
              <a:t>5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516030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Wiki</a:t>
            </a:r>
            <a:r>
              <a:rPr lang="nl-NL" dirty="0" smtClean="0">
                <a:sym typeface="Wingdings" panose="05000000000000000000" pitchFamily="2" charset="2"/>
              </a:rPr>
              <a:t> </a:t>
            </a:r>
            <a:r>
              <a:rPr lang="nl-NL" dirty="0" smtClean="0">
                <a:sym typeface="Wingdings" panose="05000000000000000000" pitchFamily="2" charset="2"/>
              </a:rPr>
              <a:t>Voedergewassen </a:t>
            </a: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Lees H1 van ‘Handboek </a:t>
            </a:r>
            <a:r>
              <a:rPr lang="nl-NL" dirty="0" smtClean="0">
                <a:sym typeface="Wingdings" panose="05000000000000000000" pitchFamily="2" charset="2"/>
              </a:rPr>
              <a:t>snijmaïs</a:t>
            </a:r>
            <a:r>
              <a:rPr lang="nl-NL" dirty="0" smtClean="0">
                <a:sym typeface="Wingdings" panose="05000000000000000000" pitchFamily="2" charset="2"/>
              </a:rPr>
              <a:t>’ </a:t>
            </a: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Maak H1 van </a:t>
            </a:r>
            <a:r>
              <a:rPr lang="nl-NL" dirty="0" smtClean="0">
                <a:sym typeface="Wingdings" panose="05000000000000000000" pitchFamily="2" charset="2"/>
              </a:rPr>
              <a:t>‘</a:t>
            </a:r>
            <a:r>
              <a:rPr lang="nl-NL" dirty="0" smtClean="0">
                <a:sym typeface="Wingdings" panose="05000000000000000000" pitchFamily="2" charset="2"/>
              </a:rPr>
              <a:t>We</a:t>
            </a:r>
            <a:r>
              <a:rPr lang="nl-NL" dirty="0" smtClean="0">
                <a:sym typeface="Wingdings" panose="05000000000000000000" pitchFamily="2" charset="2"/>
              </a:rPr>
              <a:t>rkboek </a:t>
            </a:r>
            <a:r>
              <a:rPr lang="nl-NL" dirty="0" smtClean="0">
                <a:sym typeface="Wingdings" panose="05000000000000000000" pitchFamily="2" charset="2"/>
              </a:rPr>
              <a:t>snijmaïs’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43D532-9ACD-4043-B0D4-E0B49258A2F0}" type="slidenum">
              <a:rPr lang="en-US" altLang="nl-NL" smtClean="0"/>
              <a:pPr>
                <a:defRPr/>
              </a:pPr>
              <a:t>6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78189227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289</Words>
  <Application>Microsoft Office PowerPoint</Application>
  <PresentationFormat>Diavoorstelling (4:3)</PresentationFormat>
  <Paragraphs>65</Paragraphs>
  <Slides>6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Kantoorthema</vt:lpstr>
      <vt:lpstr>PowerPoint-presentatie</vt:lpstr>
      <vt:lpstr>Inleiding </vt:lpstr>
      <vt:lpstr>Areaal snijmaïs</vt:lpstr>
      <vt:lpstr>Succes gewas</vt:lpstr>
      <vt:lpstr>Gebruiksvormen maïs</vt:lpstr>
      <vt:lpstr>PowerPoint-presentatie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Carolien Sengers</cp:lastModifiedBy>
  <cp:revision>10</cp:revision>
  <dcterms:created xsi:type="dcterms:W3CDTF">2013-11-15T15:05:42Z</dcterms:created>
  <dcterms:modified xsi:type="dcterms:W3CDTF">2017-05-11T11:23:12Z</dcterms:modified>
</cp:coreProperties>
</file>